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265" r:id="rId3"/>
    <p:sldId id="275" r:id="rId4"/>
    <p:sldId id="276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72" r:id="rId13"/>
    <p:sldId id="286" r:id="rId14"/>
    <p:sldId id="279" r:id="rId15"/>
    <p:sldId id="28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220 TJLI" initials="S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2777"/>
            <a:ext cx="103632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01008"/>
            <a:ext cx="85344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9552517" y="6356351"/>
            <a:ext cx="2554816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E221FDA5-4913-4A51-91E7-05A934752427}" type="datetime1">
              <a:rPr lang="zh-TW" altLang="en-US"/>
              <a:pPr>
                <a:defRPr/>
              </a:pPr>
              <a:t>2022/10/25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52518" y="5949951"/>
            <a:ext cx="2516716" cy="365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94BD76B1-268C-4664-A078-4BE2F7A3F4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0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3007F-9867-4E71-9457-F9B40BEED51D}" type="datetime1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B27C4-9549-49AD-BC63-2389C85974E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83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69780-4706-4FA6-B333-78776DEE293E}" type="datetime1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21B4D-7129-432E-9513-AEC3927D9E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208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8800" y="381000"/>
            <a:ext cx="7416800" cy="1066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2800" y="1752600"/>
            <a:ext cx="11074400" cy="2057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12800" y="3962400"/>
            <a:ext cx="11074400" cy="2057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2409A-50A4-46D0-9ADD-02286B37D51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152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F612-A469-4864-883A-A4515CAF4093}" type="datetime1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C1670-E222-4008-A677-BF2355169C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13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86172-722A-40AD-BD5B-EA8465EE8738}" type="datetime1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E9BB0-6F7D-42D6-9CFF-AF11797AA7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050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9E863-23A8-440E-9F62-6B0BA33032FA}" type="datetime1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9E59D-A9EE-4D25-8957-605BB08CCF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05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0DE6C-8022-43EC-9E88-A5BBDEC5A7DC}" type="datetime1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E3815-8323-48D3-B80C-FC35C69FBD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51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690E8-17D6-478D-9EAA-90591D66F8B8}" type="datetime1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1F0FF-0641-4F8E-80E1-EE34050B08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51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B3463-8F28-41B8-BBB9-541B02F18C5A}" type="datetime1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4664A-BD87-4880-B4CB-1B3D6696D2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2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2524E-3BA4-4F6F-9A79-6533F26074D9}" type="datetime1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17E62-2152-44F1-8560-AF09FE173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96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43607-0D28-4EDE-84FF-59073732FF3B}" type="datetime1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CA9E0-86AD-468A-AC10-B295404C77C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29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jpe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85110D-5F7F-4583-8995-9661AA01D3D1}" type="datetime1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7167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98863CE7-7268-48D1-B620-65C89E69E20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08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2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5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1412876"/>
            <a:ext cx="7772400" cy="1439863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第八次新人週報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9552518" y="5511453"/>
            <a:ext cx="2516716" cy="803624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劉昱佐</a:t>
            </a:r>
            <a:endParaRPr lang="en-US" altLang="zh-TW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工號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:1220188</a:t>
            </a:r>
            <a:endParaRPr lang="zh-TW" altLang="en-US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4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fld id="{9F0D63F9-D39D-4571-9272-8F7345F7F423}" type="slidenum">
              <a:rPr lang="zh-TW" altLang="en-US" sz="1200" b="0">
                <a:solidFill>
                  <a:srgbClr val="0D0D0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</a:t>
            </a:fld>
            <a:endParaRPr lang="zh-TW" altLang="en-US" sz="1200" b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55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521779" cy="4525963"/>
          </a:xfrm>
        </p:spPr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鎖上鋼瓶後一樣把管線抽乾，抽乾後即可取下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，開始負壓測漏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檢查機械錶頭及數位錶頭，靜置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2hr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4hr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觀察有無回壓，機械不可回壓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-30)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，數位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0.01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將取下的鋼瓶上的貼紙撕下，變為空瓶，並記錄重量及編號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若無回壓，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4hr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後即可開啟氣閥，期間也可先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別種氣體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650" y="1417638"/>
            <a:ext cx="1787750" cy="23804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237" y="3796393"/>
            <a:ext cx="2030414" cy="23297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236" y="1417638"/>
            <a:ext cx="2030414" cy="23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2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VIISION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31658"/>
            <a:ext cx="5146221" cy="35417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71" y="1830390"/>
            <a:ext cx="5180107" cy="354298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384221" y="5524512"/>
            <a:ext cx="572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查詢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LOG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332495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VIISION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51212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lag band error :</a:t>
            </a:r>
          </a:p>
          <a:p>
            <a:pPr marL="0" indent="0">
              <a:buNone/>
            </a:pP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最一開始為抓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LL2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slot 22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時，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停在 </a:t>
            </a:r>
            <a:r>
              <a:rPr lang="en-US" altLang="zh-TW" b="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iso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valve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之間，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disk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上已           有三片</a:t>
            </a:r>
            <a:endParaRPr lang="en-US" altLang="zh-TW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fold ok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，將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LL1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wafer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取出，取空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cassette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置於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LL2	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逐一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unload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剩餘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wafer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，取檔片到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LL2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load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至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disk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上時出現，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elevator not initial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，而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elevator 2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一直處於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 progress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狀態</a:t>
            </a:r>
            <a:endParaRPr lang="en-US" altLang="zh-TW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最後是日班動到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carriage motor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connector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，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carriage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終於做動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initial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carriage move to site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site1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site2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site3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run OK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ready cassette to LL 1 fail, will return :</a:t>
            </a:r>
          </a:p>
          <a:p>
            <a:pPr marL="0" indent="0">
              <a:buNone/>
            </a:pP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Stop schedule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切至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level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3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重新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load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 一次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OK,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release</a:t>
            </a:r>
            <a:endParaRPr lang="zh-TW" altLang="en-US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940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GSD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5527221"/>
            <a:ext cx="10972800" cy="598943"/>
          </a:xfrm>
        </p:spPr>
        <p:txBody>
          <a:bodyPr/>
          <a:lstStyle/>
          <a:p>
            <a:pPr algn="ctr"/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LOG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30" y="1417638"/>
            <a:ext cx="5126539" cy="38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71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GSD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18557"/>
            <a:ext cx="10972800" cy="5714999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GSD(100)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chuck wafer not sense :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wafer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position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normal,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resume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chuck vacuum cassette slot 3 not sense :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position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normal,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resume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Wafer holder chuck time out, close/open : 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wafer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holder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實際位置是否與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sense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的相符，若相符即可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release(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可調氣閥加大氣量使行程更快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indent="0">
              <a:buNone/>
            </a:pP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GSD(200)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Rotary move to PAD time out : reset rotary controller, initial rotary, resume imp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機台螢幕無顯示畫面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: reset CPU, key password ++ EATON</a:t>
            </a:r>
          </a:p>
          <a:p>
            <a:pPr marL="514350" indent="-514350">
              <a:buFont typeface="+mj-lt"/>
              <a:buAutoNum type="arabicPeriod"/>
            </a:pPr>
            <a:endParaRPr lang="en-US" altLang="zh-TW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27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學習進度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430" y="1600200"/>
            <a:ext cx="3625140" cy="452596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61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鋼瓶更換：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</a:t>
            </a: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鋼瓶更換：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VIISION</a:t>
            </a: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鋼瓶更換：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常見當機排除：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VIISION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常見當機排除：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</a:t>
            </a:r>
          </a:p>
          <a:p>
            <a:pPr lv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248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鋼瓶更換：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047767" cy="4525963"/>
          </a:xfrm>
        </p:spPr>
        <p:txBody>
          <a:bodyPr/>
          <a:lstStyle/>
          <a:p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shut down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V6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V7(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以防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關不死，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cryo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升溫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V5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V12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減速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，點選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engineer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gas control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插上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將耗盡的鋼瓶氣閥鎖死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以防萬一可以全關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gas2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為例，開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2V1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2V3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2V4(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將管路殘氣抽光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)(10~30min)</a:t>
            </a:r>
          </a:p>
          <a:p>
            <a:pPr marL="0" indent="0">
              <a:buNone/>
            </a:pPr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267" y="1417639"/>
            <a:ext cx="4169133" cy="312942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67" y="1417638"/>
            <a:ext cx="1755900" cy="2339715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5910349" y="1802737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086039" y="2444493"/>
            <a:ext cx="290717" cy="272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154827" y="2587495"/>
            <a:ext cx="290717" cy="272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9868613" y="2622392"/>
            <a:ext cx="290717" cy="23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0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1600201"/>
            <a:ext cx="5126183" cy="4525963"/>
          </a:xfrm>
        </p:spPr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待氣體抽乾後，關閉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2V1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2V3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2V4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將鋼瓶拿到洗管間秤重，並確認編號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接上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air mask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並戴上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另可再拉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vacuum)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將鋼瓶上蓋取下，以板手鬆開鋼瓶通氣口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須注意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bellow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管線，避免敲到造成氣體洩漏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，將鋼瓶取出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1" y="1417638"/>
            <a:ext cx="3535680" cy="4711758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10341032" y="2800265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25" y="3798860"/>
            <a:ext cx="1786996" cy="23273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26" y="1417638"/>
            <a:ext cx="1786995" cy="238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5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195207" cy="4525963"/>
          </a:xfrm>
        </p:spPr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將墊片壓於鋼瓶接口，一樣注意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bellow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管線並裝上鋼瓶後鎖上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鎖上後即可脫下面罩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2V1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2V3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2V4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待管線抽乾後，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即可取下，負壓測漏，檢查數位錶頭，靜置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2hr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4hr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觀察有無回壓，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0.01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期間可先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別種氣體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076" y="1417636"/>
            <a:ext cx="1750135" cy="27624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211" y="1417637"/>
            <a:ext cx="4056189" cy="27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9793" y="1587693"/>
            <a:ext cx="4642310" cy="4768658"/>
          </a:xfrm>
        </p:spPr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將取下的鋼瓶上的貼紙撕下，變為空瓶，並拿去秤重紀錄，並確認鋼瓶編號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若兩小時及四小時過後檢查都未回壓，即可開啟鋼瓶閥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重製流量計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於交接上紀錄上下機鋼瓶編號、重量，並登記於鋼瓶區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0" y="1417638"/>
            <a:ext cx="3524250" cy="46960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04" y="4733162"/>
            <a:ext cx="2845699" cy="6781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105" y="2560638"/>
            <a:ext cx="2896045" cy="21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6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VIISION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24" name="內容版面配置區 23"/>
          <p:cNvSpPr>
            <a:spLocks noGrp="1"/>
          </p:cNvSpPr>
          <p:nvPr>
            <p:ph idx="1"/>
          </p:nvPr>
        </p:nvSpPr>
        <p:spPr>
          <a:xfrm>
            <a:off x="609600" y="1600201"/>
            <a:ext cx="6547658" cy="4525963"/>
          </a:xfrm>
        </p:spPr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量測欲上機鋼瓶之重量及編號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切至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level3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，選取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guided 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maint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gas box  change gas bottle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選取欲更換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bottle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，選取後即會跳至粗抽畫面，待粗抽完成，關閉氣體調節閥，點選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continue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43" y="3200217"/>
            <a:ext cx="4109257" cy="292594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43" y="1417638"/>
            <a:ext cx="4109258" cy="178439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565" y="3944480"/>
            <a:ext cx="3923402" cy="21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338125"/>
            <a:ext cx="5508567" cy="4525963"/>
          </a:xfrm>
        </p:spPr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一樣也先戴上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air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mask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並接上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換下鋼瓶並鎖上接頭，記錄下機鋼瓶編號及量測重量，並撕下貼紙，此時氣體調節閥為正壓狀態，再點選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continue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，會切換至步驟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選取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rough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將會粗抽管線，待粗抽動做停止後關閉氣體調節閥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打開鋼瓶閥再關緊，紀錄壓力讀值，一樣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2hr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4hr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檢查，如無上升則完成換鋼瓶步驟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378" y="1417638"/>
            <a:ext cx="4799022" cy="21834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92" y="3601107"/>
            <a:ext cx="4538508" cy="24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9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7638"/>
            <a:ext cx="6414021" cy="4525963"/>
          </a:xfrm>
        </p:spPr>
        <p:txBody>
          <a:bodyPr/>
          <a:lstStyle/>
          <a:p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shut down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，關閉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high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voltage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選至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畫面，將耗盡的鋼瓶氣閥鎖死並接上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以防萬一可以全關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可先記錄鋼瓶編號重量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將管線抽乾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開左邊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valve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，抽乾氣體後關閉，換開鋼瓶管路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valve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再關閉，反覆直到讀值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&lt;1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，最後關閉所有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valve)(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錶壓顯示為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-30)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接上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air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mask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及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更換鋼瓶，小心取放以免撞到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bellow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20" y="1417638"/>
            <a:ext cx="2277929" cy="30400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20" y="4439699"/>
            <a:ext cx="2277929" cy="209921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549" y="1417638"/>
            <a:ext cx="2280851" cy="3036426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9797143" y="2024743"/>
            <a:ext cx="375557" cy="2041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04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C83BDA9-6176-4166-B0E5-AFAC3D666DD6}"/>
</file>

<file path=customXml/itemProps2.xml><?xml version="1.0" encoding="utf-8"?>
<ds:datastoreItem xmlns:ds="http://schemas.openxmlformats.org/officeDocument/2006/customXml" ds:itemID="{81C47AC3-0623-4FE5-9FDD-870B6191661C}"/>
</file>

<file path=customXml/itemProps3.xml><?xml version="1.0" encoding="utf-8"?>
<ds:datastoreItem xmlns:ds="http://schemas.openxmlformats.org/officeDocument/2006/customXml" ds:itemID="{8DE30009-DA5D-41C6-8046-55242FDBBA94}"/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835</Words>
  <Application>Microsoft Office PowerPoint</Application>
  <PresentationFormat>寬螢幕</PresentationFormat>
  <Paragraphs>80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Theme</vt:lpstr>
      <vt:lpstr>第八次新人週報</vt:lpstr>
      <vt:lpstr>主旨</vt:lpstr>
      <vt:lpstr>鋼瓶更換：GSD</vt:lpstr>
      <vt:lpstr>PowerPoint 簡報</vt:lpstr>
      <vt:lpstr>PowerPoint 簡報</vt:lpstr>
      <vt:lpstr>PowerPoint 簡報</vt:lpstr>
      <vt:lpstr>VIISION</vt:lpstr>
      <vt:lpstr>PowerPoint 簡報</vt:lpstr>
      <vt:lpstr>E500</vt:lpstr>
      <vt:lpstr>PowerPoint 簡報</vt:lpstr>
      <vt:lpstr>VIISION</vt:lpstr>
      <vt:lpstr>VIISION</vt:lpstr>
      <vt:lpstr>GSD</vt:lpstr>
      <vt:lpstr>GSD</vt:lpstr>
      <vt:lpstr>學習進度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S220 YZLiu0</dc:creator>
  <cp:lastModifiedBy>昱佐 劉</cp:lastModifiedBy>
  <cp:revision>74</cp:revision>
  <dcterms:created xsi:type="dcterms:W3CDTF">2022-06-30T05:22:31Z</dcterms:created>
  <dcterms:modified xsi:type="dcterms:W3CDTF">2022-10-25T12:21:11Z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0x01010100F52F8DF54FB9B24AA0E9BBDB30E5281B</vt:lpwstr>
  </property>
</Properties>
</file>